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5" r:id="rId3"/>
    <p:sldId id="267" r:id="rId4"/>
    <p:sldId id="258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1950" y="7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F69C80-641B-DB6D-3586-F312267E3B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5FEF7AA4-B26C-232D-6174-5533EDC74A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50D1B20-81FA-9BF1-E836-4C0B5BD34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950E1-FB8C-4867-98A6-F3CE487DE351}" type="datetimeFigureOut">
              <a:rPr lang="ko-KR" altLang="en-US" smtClean="0"/>
              <a:t>2025-08-07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D03D011-7224-D224-4B69-AAD393CC58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0F3454D-5A68-242B-7910-6AC56B69E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A9757-E4B0-49B1-8529-788D832599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6871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AFA39E-4956-B364-187B-937BE9675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A907824-C25C-8171-A660-1B693C1B88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7175D41-8986-AD78-6ADA-B5762495F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950E1-FB8C-4867-98A6-F3CE487DE351}" type="datetimeFigureOut">
              <a:rPr lang="ko-KR" altLang="en-US" smtClean="0"/>
              <a:t>2025-08-07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77D227F-D0B6-6A24-05EB-C321FC7C95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C7E36D1-723C-00FD-F38A-70D39CE03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A9757-E4B0-49B1-8529-788D832599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8060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875F7BE5-FF51-BD4C-820F-A319230833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F8FF2CD-251D-953E-2A09-5C8269571A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FDF6427-4EC0-4045-4121-635032D02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950E1-FB8C-4867-98A6-F3CE487DE351}" type="datetimeFigureOut">
              <a:rPr lang="ko-KR" altLang="en-US" smtClean="0"/>
              <a:t>2025-08-07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D243278-B20F-C477-6828-BF5AE5D13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463C7E7-79FF-8888-ACF1-F6E749CF6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A9757-E4B0-49B1-8529-788D832599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6028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F27191A-2C4E-0569-3605-1D968C637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2152065-D1B8-88EB-ED6A-B41694FD29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A6D59D8-B45F-DC73-3104-D5A5B0259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950E1-FB8C-4867-98A6-F3CE487DE351}" type="datetimeFigureOut">
              <a:rPr lang="ko-KR" altLang="en-US" smtClean="0"/>
              <a:t>2025-08-07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35FA176-6A86-6FD3-7198-17E50CC76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A5EE863-7C50-A056-A34B-5DF0A8E14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A9757-E4B0-49B1-8529-788D832599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4252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3EFB3E0-3796-F470-9A8B-10E42F173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9D0761B-84EC-99CF-30BE-A96A94B4B5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95C5B95-286C-944A-60B7-5F5C24434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950E1-FB8C-4867-98A6-F3CE487DE351}" type="datetimeFigureOut">
              <a:rPr lang="ko-KR" altLang="en-US" smtClean="0"/>
              <a:t>2025-08-07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4FF8A4F-0CB3-BC68-09A8-CEF4DF4EEE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86BABA6-5D34-D61C-8C80-5ACCB377F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A9757-E4B0-49B1-8529-788D832599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2880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D016247-47BF-94A5-53A3-3FB9A5511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1D87B5B-858D-4DDB-4496-68EAA730A7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4F3DA36-F0C6-BA3A-C91A-B1F05B6618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F1A5068-C288-86AB-00F8-E56925E303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950E1-FB8C-4867-98A6-F3CE487DE351}" type="datetimeFigureOut">
              <a:rPr lang="ko-KR" altLang="en-US" smtClean="0"/>
              <a:t>2025-08-07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72BDFD4-F7A5-9F10-3C5C-568AF5A60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961E0B4-E06C-0D38-3073-95A8615CE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A9757-E4B0-49B1-8529-788D832599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2781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A2AD31A-2E56-D8AF-1A6E-C9AB0B8FAF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ADBD6F7-5DC0-3D27-3F75-E3D40DBD0B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DB024F8-DB53-7CDD-2411-F9A4ADBEC4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B7E73DE-818A-FF3D-A274-FFED8FBAE5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45979714-CFFA-AF90-4AD0-53D9FB0135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77E747F4-F825-8416-D6DB-B340213F0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950E1-FB8C-4867-98A6-F3CE487DE351}" type="datetimeFigureOut">
              <a:rPr lang="ko-KR" altLang="en-US" smtClean="0"/>
              <a:t>2025-08-07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3C02A3E9-8DA4-95EA-8960-85BCB0848F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CB94C536-5B24-9E58-1A1A-4AEFB3662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A9757-E4B0-49B1-8529-788D832599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7427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0F10B09-9ED4-0884-C26F-B3A0E7DD7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F22BC2B-C0FF-CECD-7486-3CB00C5DC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950E1-FB8C-4867-98A6-F3CE487DE351}" type="datetimeFigureOut">
              <a:rPr lang="ko-KR" altLang="en-US" smtClean="0"/>
              <a:t>2025-08-07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F670347-4DD7-86C8-F79E-C96762991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36C5276-F24A-CA1D-C5BB-3F5A5F096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A9757-E4B0-49B1-8529-788D832599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8924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A83C8C2C-EA33-B758-EA33-C31B71AB8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950E1-FB8C-4867-98A6-F3CE487DE351}" type="datetimeFigureOut">
              <a:rPr lang="ko-KR" altLang="en-US" smtClean="0"/>
              <a:t>2025-08-07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F38E5441-6E49-9C63-2B80-2F65BA1FE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F51800A-2785-36DB-5B68-AF490D2D5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A9757-E4B0-49B1-8529-788D832599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6226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33E799-9676-D1C2-AADB-49BCC70B5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E596B30-B57F-3F7D-8416-B46172C24E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7DC67D0-3A80-E0FA-F6FE-456554DF93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3CDEBAB-600A-B235-41D4-043E4BF5E1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950E1-FB8C-4867-98A6-F3CE487DE351}" type="datetimeFigureOut">
              <a:rPr lang="ko-KR" altLang="en-US" smtClean="0"/>
              <a:t>2025-08-07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1F59D30-C27E-33FE-C693-D06F13585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9468ADE-0D18-108C-8024-469505094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A9757-E4B0-49B1-8529-788D832599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6514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7EDBFA7-3B60-24D2-EAA9-F91D773B1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F0CEBC14-19D3-03CE-F3C4-24DFB34860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525ECB0-11E1-121A-E5A3-D6EA2D7AA0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8785ABE-3886-6A56-674A-61A35E29D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950E1-FB8C-4867-98A6-F3CE487DE351}" type="datetimeFigureOut">
              <a:rPr lang="ko-KR" altLang="en-US" smtClean="0"/>
              <a:t>2025-08-07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5A3CABF-8E7F-5D43-EF48-855FB46B6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A0E4A0B-8A0F-C1DF-D1ED-FB23291DD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A9757-E4B0-49B1-8529-788D832599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8358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E0B11447-F4A6-58EA-A4C8-C2A7819F22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E77F713-B71E-8B8C-9754-2000C59599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B1E2DA9-ED98-A66A-BECA-7C21B19320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48950E1-FB8C-4867-98A6-F3CE487DE351}" type="datetimeFigureOut">
              <a:rPr lang="ko-KR" altLang="en-US" smtClean="0"/>
              <a:t>2025-08-07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488D2D6-30A3-E91F-DA0F-14663AAD29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16F9548-93AF-CF0C-1152-C32902A9E5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34A9757-E4B0-49B1-8529-788D832599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6307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5100D38-6A0B-6561-41AC-7E4489B0CE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6890" y="509587"/>
            <a:ext cx="2195859" cy="5838825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0D810DF2-8916-2551-4AF5-274471D86A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3155" y="414337"/>
            <a:ext cx="1514475" cy="593407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12D66A5-65D6-104F-B9B9-F25160FF2E5E}"/>
              </a:ext>
            </a:extLst>
          </p:cNvPr>
          <p:cNvSpPr txBox="1"/>
          <p:nvPr/>
        </p:nvSpPr>
        <p:spPr>
          <a:xfrm>
            <a:off x="4352925" y="2133600"/>
            <a:ext cx="219585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6</a:t>
            </a:r>
            <a:r>
              <a:rPr lang="ko-KR" altLang="en-US" dirty="0"/>
              <a:t>시 </a:t>
            </a:r>
            <a:r>
              <a:rPr lang="en-US" altLang="ko-KR" dirty="0"/>
              <a:t>40</a:t>
            </a:r>
            <a:r>
              <a:rPr lang="ko-KR" altLang="en-US" dirty="0"/>
              <a:t>분 전까지의</a:t>
            </a:r>
            <a:endParaRPr lang="en-US" altLang="ko-KR" dirty="0"/>
          </a:p>
          <a:p>
            <a:endParaRPr lang="en-US" altLang="ko-KR" dirty="0"/>
          </a:p>
          <a:p>
            <a:r>
              <a:rPr lang="en-US" altLang="ko-KR" dirty="0"/>
              <a:t>NQ.1</a:t>
            </a:r>
          </a:p>
          <a:p>
            <a:endParaRPr lang="en-US" altLang="ko-KR" dirty="0"/>
          </a:p>
          <a:p>
            <a:r>
              <a:rPr lang="en-US" altLang="ko-KR" dirty="0"/>
              <a:t>MNQ.1</a:t>
            </a:r>
          </a:p>
          <a:p>
            <a:endParaRPr lang="en-US" altLang="ko-KR" dirty="0"/>
          </a:p>
          <a:p>
            <a:endParaRPr lang="en-US" altLang="ko-KR" dirty="0"/>
          </a:p>
          <a:p>
            <a:r>
              <a:rPr lang="ko-KR" altLang="ko-KR" dirty="0"/>
              <a:t>←</a:t>
            </a:r>
            <a:r>
              <a:rPr lang="ko-KR" altLang="en-US" dirty="0"/>
              <a:t>←</a:t>
            </a:r>
            <a:endParaRPr lang="en-US" altLang="ko-KR" dirty="0"/>
          </a:p>
          <a:p>
            <a:r>
              <a:rPr lang="ko-KR" altLang="ko-KR" dirty="0"/>
              <a:t>←</a:t>
            </a:r>
            <a:r>
              <a:rPr lang="ko-KR" altLang="en-US" dirty="0"/>
              <a:t>←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83E842-84EB-5441-6469-7E34D57BED70}"/>
              </a:ext>
            </a:extLst>
          </p:cNvPr>
          <p:cNvSpPr txBox="1"/>
          <p:nvPr/>
        </p:nvSpPr>
        <p:spPr>
          <a:xfrm>
            <a:off x="9226550" y="774700"/>
            <a:ext cx="219585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7</a:t>
            </a:r>
            <a:r>
              <a:rPr lang="ko-KR" altLang="en-US" dirty="0"/>
              <a:t>시 </a:t>
            </a:r>
            <a:r>
              <a:rPr lang="ko-KR" altLang="en-US" dirty="0" err="1"/>
              <a:t>재접속</a:t>
            </a:r>
            <a:r>
              <a:rPr lang="ko-KR" altLang="en-US" dirty="0"/>
              <a:t> 이후</a:t>
            </a:r>
            <a:endParaRPr lang="en-US" altLang="ko-KR" dirty="0"/>
          </a:p>
          <a:p>
            <a:endParaRPr lang="en-US" altLang="ko-KR" dirty="0"/>
          </a:p>
          <a:p>
            <a:r>
              <a:rPr lang="en-US" altLang="ko-KR" dirty="0"/>
              <a:t>NQ.1</a:t>
            </a:r>
          </a:p>
          <a:p>
            <a:endParaRPr lang="en-US" altLang="ko-KR" dirty="0"/>
          </a:p>
          <a:p>
            <a:r>
              <a:rPr lang="en-US" altLang="ko-KR" dirty="0"/>
              <a:t>MNQ.1</a:t>
            </a:r>
          </a:p>
          <a:p>
            <a:endParaRPr lang="en-US" altLang="ko-KR" dirty="0"/>
          </a:p>
          <a:p>
            <a:endParaRPr lang="en-US" altLang="ko-KR" dirty="0"/>
          </a:p>
          <a:p>
            <a:r>
              <a:rPr lang="ko-KR" altLang="ko-KR" dirty="0"/>
              <a:t>←</a:t>
            </a:r>
            <a:r>
              <a:rPr lang="ko-KR" altLang="en-US" dirty="0"/>
              <a:t>←</a:t>
            </a:r>
            <a:endParaRPr lang="en-US" altLang="ko-KR" dirty="0"/>
          </a:p>
          <a:p>
            <a:r>
              <a:rPr lang="ko-KR" altLang="ko-KR" dirty="0"/>
              <a:t>←</a:t>
            </a:r>
            <a:r>
              <a:rPr lang="ko-KR" altLang="en-US" dirty="0"/>
              <a:t>←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봉 </a:t>
            </a:r>
            <a:r>
              <a:rPr lang="en-US" altLang="ko-KR" dirty="0"/>
              <a:t>2</a:t>
            </a:r>
            <a:r>
              <a:rPr lang="ko-KR" altLang="en-US" dirty="0"/>
              <a:t>개 롱 진입</a:t>
            </a:r>
            <a:endParaRPr lang="en-US" altLang="ko-KR" dirty="0"/>
          </a:p>
          <a:p>
            <a:r>
              <a:rPr lang="ko-KR" altLang="en-US" dirty="0"/>
              <a:t>시점이 </a:t>
            </a:r>
            <a:r>
              <a:rPr lang="ko-KR" altLang="en-US" dirty="0" err="1"/>
              <a:t>밀려있음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실제로는 </a:t>
            </a:r>
            <a:r>
              <a:rPr lang="en-US" altLang="ko-KR" dirty="0"/>
              <a:t>6</a:t>
            </a:r>
            <a:r>
              <a:rPr lang="ko-KR" altLang="en-US" dirty="0"/>
              <a:t>시 </a:t>
            </a:r>
            <a:r>
              <a:rPr lang="en-US" altLang="ko-KR" dirty="0"/>
              <a:t>40</a:t>
            </a:r>
            <a:r>
              <a:rPr lang="ko-KR" altLang="en-US" dirty="0"/>
              <a:t>분 전 시점으로 진입하였음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17278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30E77CCB-7508-8737-C711-2F3B9E2BAA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44160"/>
            <a:ext cx="12192000" cy="1896983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41587AF2-2F03-3711-F464-81FC4A34C8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00" y="204473"/>
            <a:ext cx="4342907" cy="412033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D316514-D658-CF26-608E-6AA0EF61C56D}"/>
              </a:ext>
            </a:extLst>
          </p:cNvPr>
          <p:cNvSpPr txBox="1"/>
          <p:nvPr/>
        </p:nvSpPr>
        <p:spPr>
          <a:xfrm>
            <a:off x="5183336" y="628586"/>
            <a:ext cx="59418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6</a:t>
            </a:r>
            <a:r>
              <a:rPr lang="ko-KR" altLang="en-US" dirty="0"/>
              <a:t>시 </a:t>
            </a:r>
            <a:r>
              <a:rPr lang="en-US" altLang="ko-KR" dirty="0"/>
              <a:t>40</a:t>
            </a:r>
            <a:r>
              <a:rPr lang="ko-KR" altLang="en-US" dirty="0"/>
              <a:t>분 전까지의</a:t>
            </a:r>
            <a:endParaRPr lang="en-US" altLang="ko-KR" dirty="0"/>
          </a:p>
          <a:p>
            <a:endParaRPr lang="en-US" altLang="ko-KR" dirty="0"/>
          </a:p>
          <a:p>
            <a:r>
              <a:rPr lang="en-US" altLang="ko-KR" dirty="0"/>
              <a:t>CL.1 </a:t>
            </a:r>
            <a:r>
              <a:rPr lang="ko-KR" altLang="en-US" dirty="0"/>
              <a:t>거래내역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동일코드 동일변수로 시뮬레이션 차트 </a:t>
            </a:r>
            <a:r>
              <a:rPr lang="ko-KR" altLang="en-US" dirty="0" err="1"/>
              <a:t>돌렸을때와</a:t>
            </a:r>
            <a:r>
              <a:rPr lang="ko-KR" altLang="en-US" dirty="0"/>
              <a:t> 동일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ko-KR" dirty="0"/>
              <a:t>←</a:t>
            </a:r>
            <a:r>
              <a:rPr lang="ko-KR" altLang="en-US" dirty="0"/>
              <a:t>←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7D96E4-DAFF-4E48-32C4-7AD0A0B23275}"/>
              </a:ext>
            </a:extLst>
          </p:cNvPr>
          <p:cNvSpPr txBox="1"/>
          <p:nvPr/>
        </p:nvSpPr>
        <p:spPr>
          <a:xfrm>
            <a:off x="5183336" y="3190371"/>
            <a:ext cx="5941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하지만 아래와 같이 </a:t>
            </a:r>
            <a:r>
              <a:rPr lang="en-US" altLang="ko-KR" dirty="0"/>
              <a:t>7</a:t>
            </a:r>
            <a:r>
              <a:rPr lang="ko-KR" altLang="en-US" dirty="0"/>
              <a:t>시가 되니</a:t>
            </a:r>
            <a:endParaRPr lang="en-US" altLang="ko-KR" dirty="0"/>
          </a:p>
          <a:p>
            <a:r>
              <a:rPr lang="ko-KR" altLang="en-US" dirty="0"/>
              <a:t>과거에 </a:t>
            </a:r>
            <a:r>
              <a:rPr lang="ko-KR" altLang="en-US" dirty="0" err="1"/>
              <a:t>숏거래를</a:t>
            </a:r>
            <a:r>
              <a:rPr lang="ko-KR" altLang="en-US" dirty="0"/>
              <a:t> 했고 </a:t>
            </a:r>
            <a:r>
              <a:rPr lang="ko-KR" altLang="en-US" dirty="0" err="1"/>
              <a:t>숏진입</a:t>
            </a:r>
            <a:r>
              <a:rPr lang="ko-KR" altLang="en-US" dirty="0"/>
              <a:t> </a:t>
            </a:r>
            <a:r>
              <a:rPr lang="ko-KR" altLang="en-US" dirty="0" err="1"/>
              <a:t>해있다고</a:t>
            </a:r>
            <a:r>
              <a:rPr lang="ko-KR" altLang="en-US" dirty="0"/>
              <a:t> 바뀌는데</a:t>
            </a:r>
            <a:r>
              <a:rPr lang="en-US" altLang="ko-KR" dirty="0"/>
              <a:t>..</a:t>
            </a:r>
          </a:p>
          <a:p>
            <a:r>
              <a:rPr lang="ko-KR" altLang="en-US" dirty="0"/>
              <a:t>실제로 일어나지 않은 거래임</a:t>
            </a:r>
            <a:endParaRPr lang="en-US" altLang="ko-KR" dirty="0"/>
          </a:p>
          <a:p>
            <a:r>
              <a:rPr lang="ko-KR" altLang="ko-KR" dirty="0"/>
              <a:t>↓</a:t>
            </a:r>
            <a:r>
              <a:rPr lang="ko-KR" altLang="en-US" dirty="0"/>
              <a:t>↓↓↓  </a:t>
            </a:r>
          </a:p>
        </p:txBody>
      </p:sp>
    </p:spTree>
    <p:extLst>
      <p:ext uri="{BB962C8B-B14F-4D97-AF65-F5344CB8AC3E}">
        <p14:creationId xmlns:p14="http://schemas.microsoft.com/office/powerpoint/2010/main" val="669439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DACF8E-3053-767B-85F1-6244BE2B16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DDA2B974-2501-DC19-2E6B-7D353E17D6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988" y="314985"/>
            <a:ext cx="6148145" cy="407330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426CE6E-6EFD-98C9-09B5-77C565B80142}"/>
              </a:ext>
            </a:extLst>
          </p:cNvPr>
          <p:cNvSpPr txBox="1"/>
          <p:nvPr/>
        </p:nvSpPr>
        <p:spPr>
          <a:xfrm>
            <a:off x="6951271" y="911380"/>
            <a:ext cx="4854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7</a:t>
            </a:r>
            <a:r>
              <a:rPr lang="ko-KR" altLang="en-US" dirty="0"/>
              <a:t>시 </a:t>
            </a:r>
            <a:r>
              <a:rPr lang="ko-KR" altLang="en-US" dirty="0" err="1"/>
              <a:t>재접속</a:t>
            </a:r>
            <a:r>
              <a:rPr lang="ko-KR" altLang="en-US" dirty="0"/>
              <a:t> 이후 갑자기 숏으로 바뀌어 있고</a:t>
            </a:r>
            <a:endParaRPr lang="en-US" altLang="ko-KR" dirty="0"/>
          </a:p>
          <a:p>
            <a:r>
              <a:rPr lang="ko-KR" altLang="ko-KR" dirty="0"/>
              <a:t>←</a:t>
            </a:r>
            <a:r>
              <a:rPr lang="ko-KR" altLang="en-US" dirty="0"/>
              <a:t>← </a:t>
            </a:r>
          </a:p>
          <a:p>
            <a:endParaRPr lang="ko-KR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899C5B-C9C3-75AB-9071-5CDF95577276}"/>
              </a:ext>
            </a:extLst>
          </p:cNvPr>
          <p:cNvSpPr txBox="1"/>
          <p:nvPr/>
        </p:nvSpPr>
        <p:spPr>
          <a:xfrm>
            <a:off x="6951271" y="2452160"/>
            <a:ext cx="48544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시뮬레이션 차트에서 </a:t>
            </a:r>
            <a:r>
              <a:rPr lang="en-US" altLang="ko-KR" dirty="0"/>
              <a:t>1</a:t>
            </a:r>
            <a:r>
              <a:rPr lang="ko-KR" altLang="en-US" dirty="0"/>
              <a:t>년을 기준으로 잡고 돌리면 나오면 안되는 타점 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시뮬레이션 차트에서는 이전 페이지 거래내역과 </a:t>
            </a:r>
            <a:r>
              <a:rPr lang="en-US" altLang="ko-KR" dirty="0"/>
              <a:t>6</a:t>
            </a:r>
            <a:r>
              <a:rPr lang="ko-KR" altLang="en-US" dirty="0"/>
              <a:t>시 </a:t>
            </a:r>
            <a:r>
              <a:rPr lang="en-US" altLang="ko-KR" dirty="0"/>
              <a:t>40</a:t>
            </a:r>
            <a:r>
              <a:rPr lang="ko-KR" altLang="en-US" dirty="0"/>
              <a:t>분전 롱 진입해 있는 상태</a:t>
            </a:r>
            <a:endParaRPr lang="en-US" altLang="ko-KR" dirty="0"/>
          </a:p>
          <a:p>
            <a:r>
              <a:rPr lang="ko-KR" altLang="ko-KR" dirty="0"/>
              <a:t>←</a:t>
            </a:r>
            <a:r>
              <a:rPr lang="ko-KR" altLang="en-US" dirty="0"/>
              <a:t>← 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442E61A7-0C72-F6CB-EC81-9568D9FCCC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988" y="4486419"/>
            <a:ext cx="6148145" cy="22975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B17B01-212B-C807-6455-60DE2F88EF39}"/>
              </a:ext>
            </a:extLst>
          </p:cNvPr>
          <p:cNvSpPr txBox="1"/>
          <p:nvPr/>
        </p:nvSpPr>
        <p:spPr>
          <a:xfrm>
            <a:off x="6951271" y="5166836"/>
            <a:ext cx="4854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그래서 건수 </a:t>
            </a:r>
            <a:r>
              <a:rPr lang="en-US" altLang="ko-KR" dirty="0"/>
              <a:t>300</a:t>
            </a:r>
            <a:r>
              <a:rPr lang="ko-KR" altLang="en-US" dirty="0"/>
              <a:t>으로 시뮬레이션차트를 돌리니 위의 </a:t>
            </a:r>
            <a:r>
              <a:rPr lang="en-US" altLang="ko-KR" dirty="0"/>
              <a:t>7</a:t>
            </a:r>
            <a:r>
              <a:rPr lang="ko-KR" altLang="en-US" dirty="0"/>
              <a:t>시 </a:t>
            </a:r>
            <a:r>
              <a:rPr lang="ko-KR" altLang="en-US" dirty="0" err="1"/>
              <a:t>재접속</a:t>
            </a:r>
            <a:r>
              <a:rPr lang="ko-KR" altLang="en-US" dirty="0"/>
              <a:t> 이후 갑자기 바뀐 전략실행과 </a:t>
            </a:r>
            <a:r>
              <a:rPr lang="ko-KR" altLang="en-US" dirty="0" err="1"/>
              <a:t>같아짐</a:t>
            </a:r>
            <a:r>
              <a:rPr lang="ko-KR" altLang="en-US" dirty="0"/>
              <a:t> </a:t>
            </a:r>
            <a:endParaRPr lang="en-US" altLang="ko-KR" dirty="0"/>
          </a:p>
          <a:p>
            <a:r>
              <a:rPr lang="ko-KR" altLang="ko-KR" dirty="0"/>
              <a:t>←</a:t>
            </a:r>
            <a:r>
              <a:rPr lang="ko-KR" altLang="en-US" dirty="0"/>
              <a:t>← </a:t>
            </a:r>
          </a:p>
        </p:txBody>
      </p:sp>
    </p:spTree>
    <p:extLst>
      <p:ext uri="{BB962C8B-B14F-4D97-AF65-F5344CB8AC3E}">
        <p14:creationId xmlns:p14="http://schemas.microsoft.com/office/powerpoint/2010/main" val="1117212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A087609F-AA4D-2AC7-C653-0974B7A622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797" y="1616527"/>
            <a:ext cx="2628900" cy="34861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2C6354-8577-604B-4B63-5C89D092BEBB}"/>
              </a:ext>
            </a:extLst>
          </p:cNvPr>
          <p:cNvSpPr txBox="1"/>
          <p:nvPr/>
        </p:nvSpPr>
        <p:spPr>
          <a:xfrm>
            <a:off x="4166639" y="1928441"/>
            <a:ext cx="763166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조건이 다 맞고 </a:t>
            </a:r>
            <a:endParaRPr lang="en-US" altLang="ko-KR" dirty="0"/>
          </a:p>
          <a:p>
            <a:r>
              <a:rPr lang="ko-KR" altLang="en-US" dirty="0"/>
              <a:t>실제로는 거래가 된 건인데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백테스트</a:t>
            </a:r>
            <a:r>
              <a:rPr lang="en-US" altLang="ko-KR" dirty="0"/>
              <a:t>(</a:t>
            </a:r>
            <a:r>
              <a:rPr lang="ko-KR" altLang="en-US" dirty="0"/>
              <a:t>시뮬레이션차트</a:t>
            </a:r>
            <a:r>
              <a:rPr lang="en-US" altLang="ko-KR" dirty="0"/>
              <a:t>)</a:t>
            </a:r>
            <a:r>
              <a:rPr lang="ko-KR" altLang="en-US" dirty="0"/>
              <a:t> </a:t>
            </a:r>
            <a:r>
              <a:rPr lang="ko-KR" altLang="en-US" dirty="0" err="1"/>
              <a:t>돌릴때는</a:t>
            </a:r>
            <a:r>
              <a:rPr lang="ko-KR" altLang="en-US" dirty="0"/>
              <a:t> 죽어도 </a:t>
            </a:r>
            <a:r>
              <a:rPr lang="ko-KR" altLang="en-US" dirty="0" err="1"/>
              <a:t>안나옴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 err="1"/>
              <a:t>시뮬에이션차트와</a:t>
            </a:r>
            <a:r>
              <a:rPr lang="ko-KR" altLang="en-US" dirty="0"/>
              <a:t> 전략실행 차트 모두 조건이 맞았으나 보이지 않음 </a:t>
            </a:r>
            <a:endParaRPr lang="en-US" altLang="ko-KR" dirty="0"/>
          </a:p>
          <a:p>
            <a:r>
              <a:rPr lang="ko-KR" altLang="en-US" dirty="0"/>
              <a:t>시뮬레이션 차트 상에서만 보이지 않음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시뮬레이션 차트때와 달리 전략 실행 차트에서 봉이 하나씩 밀리는 현상이 </a:t>
            </a:r>
            <a:r>
              <a:rPr lang="ko-KR" altLang="en-US" dirty="0" err="1"/>
              <a:t>있는것</a:t>
            </a:r>
            <a:r>
              <a:rPr lang="ko-KR" altLang="en-US" dirty="0"/>
              <a:t> 같음</a:t>
            </a:r>
            <a:r>
              <a:rPr lang="en-US" altLang="ko-KR" dirty="0"/>
              <a:t>.</a:t>
            </a:r>
          </a:p>
          <a:p>
            <a:r>
              <a:rPr lang="en-US" altLang="ko-KR" dirty="0"/>
              <a:t>ADX </a:t>
            </a:r>
            <a:r>
              <a:rPr lang="ko-KR" altLang="en-US" dirty="0"/>
              <a:t>적용 거래</a:t>
            </a:r>
            <a:r>
              <a:rPr lang="en-US" altLang="ko-KR" dirty="0"/>
              <a:t>, </a:t>
            </a:r>
            <a:r>
              <a:rPr lang="ko-KR" altLang="en-US" dirty="0" err="1"/>
              <a:t>볼린저밴드</a:t>
            </a:r>
            <a:r>
              <a:rPr lang="ko-KR" altLang="en-US" dirty="0"/>
              <a:t> 적용 거래 각각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8338743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172</Words>
  <Application>Microsoft Office PowerPoint</Application>
  <PresentationFormat>와이드스크린</PresentationFormat>
  <Paragraphs>52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7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성열 김</dc:creator>
  <cp:lastModifiedBy>성열 김</cp:lastModifiedBy>
  <cp:revision>2</cp:revision>
  <dcterms:created xsi:type="dcterms:W3CDTF">2025-08-06T22:47:35Z</dcterms:created>
  <dcterms:modified xsi:type="dcterms:W3CDTF">2025-08-06T23:04:01Z</dcterms:modified>
</cp:coreProperties>
</file>